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Me llamo ___________ </a:t>
            </a:r>
            <a:r>
              <a:rPr lang="en-US" sz="3200" smtClean="0">
                <a:solidFill>
                  <a:srgbClr val="92D050"/>
                </a:solidFill>
              </a:rPr>
              <a:t>Clase 702</a:t>
            </a:r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>
                <a:solidFill>
                  <a:srgbClr val="92D050"/>
                </a:solidFill>
              </a:rPr>
              <a:t>La fecha es el </a:t>
            </a:r>
            <a:r>
              <a:rPr lang="en-US" sz="3200" dirty="0">
                <a:solidFill>
                  <a:srgbClr val="92D050"/>
                </a:solidFill>
              </a:rPr>
              <a:t>3</a:t>
            </a:r>
            <a:r>
              <a:rPr lang="en-US" sz="3200" dirty="0" smtClean="0">
                <a:solidFill>
                  <a:srgbClr val="92D050"/>
                </a:solidFill>
              </a:rPr>
              <a:t> de </a:t>
            </a:r>
            <a:r>
              <a:rPr lang="en-US" sz="3200" dirty="0" err="1" smtClean="0">
                <a:solidFill>
                  <a:srgbClr val="92D050"/>
                </a:solidFill>
              </a:rPr>
              <a:t>abril</a:t>
            </a:r>
            <a:r>
              <a:rPr lang="en-US" sz="3200" dirty="0" smtClean="0">
                <a:solidFill>
                  <a:srgbClr val="92D050"/>
                </a:solidFill>
              </a:rPr>
              <a:t> del 2017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59: </a:t>
            </a:r>
            <a:r>
              <a:rPr lang="es-ES_tradnl" dirty="0" smtClean="0"/>
              <a:t>¿Como repasamos para el examen del capitulo 5 en DOS SEMANAS 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295400"/>
            <a:ext cx="8991600" cy="5105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b="1" smtClean="0"/>
              <a:t>A. </a:t>
            </a:r>
            <a:r>
              <a:rPr lang="es-ES_tradnl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¿A ti _____ gust____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--Si, a mi _____ gust_____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 ti _____ gust____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Pero a mi no ______ gust_____.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Me gust_______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El arte me interes_____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 me interes_____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 ¿A ti ______ aburr____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--No, a mi _______ interes______ todas.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9683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59A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Read ROBERTO CLEMENTE p. 182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p. 183</a:t>
            </a:r>
          </a:p>
          <a:p>
            <a:r>
              <a:rPr lang="en-US" dirty="0" smtClean="0"/>
              <a:t>STUDY for EXAMEN: </a:t>
            </a:r>
            <a:r>
              <a:rPr lang="en-US" dirty="0" err="1" smtClean="0"/>
              <a:t>Capitulo</a:t>
            </a:r>
            <a:r>
              <a:rPr lang="en-US" dirty="0" smtClean="0"/>
              <a:t> </a:t>
            </a:r>
            <a:r>
              <a:rPr lang="en-US" dirty="0" smtClean="0"/>
              <a:t>5</a:t>
            </a:r>
            <a:endParaRPr lang="en-US" dirty="0" smtClean="0"/>
          </a:p>
          <a:p>
            <a:pPr lvl="1"/>
            <a:r>
              <a:rPr lang="en-US" dirty="0" smtClean="0"/>
              <a:t>Sport vocabulary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Oue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Uue</a:t>
            </a:r>
            <a:r>
              <a:rPr lang="en-US" dirty="0" smtClean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Gustar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Interesar</a:t>
            </a:r>
            <a:r>
              <a:rPr lang="en-US" dirty="0" smtClean="0">
                <a:sym typeface="Wingdings" panose="05000000000000000000" pitchFamily="2" charset="2"/>
              </a:rPr>
              <a:t>/ </a:t>
            </a:r>
            <a:r>
              <a:rPr lang="en-US" dirty="0" err="1" smtClean="0">
                <a:sym typeface="Wingdings" panose="05000000000000000000" pitchFamily="2" charset="2"/>
              </a:rPr>
              <a:t>Aburrir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Roberto Clemente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178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 Clase 702 La fecha es el 3 de abril del 2017</vt:lpstr>
      <vt:lpstr>PowerPoint Presentation</vt:lpstr>
      <vt:lpstr>Tarea # 59A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49</cp:revision>
  <cp:lastPrinted>2016-03-10T21:53:13Z</cp:lastPrinted>
  <dcterms:created xsi:type="dcterms:W3CDTF">2014-12-08T18:42:55Z</dcterms:created>
  <dcterms:modified xsi:type="dcterms:W3CDTF">2017-04-03T19:20:39Z</dcterms:modified>
</cp:coreProperties>
</file>